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0" r:id="rId2"/>
    <p:sldId id="259" r:id="rId3"/>
    <p:sldId id="258" r:id="rId4"/>
    <p:sldId id="260" r:id="rId5"/>
    <p:sldId id="261" r:id="rId6"/>
    <p:sldId id="270" r:id="rId7"/>
    <p:sldId id="266" r:id="rId8"/>
    <p:sldId id="272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68" r:id="rId17"/>
    <p:sldId id="267" r:id="rId18"/>
    <p:sldId id="269" r:id="rId19"/>
    <p:sldId id="262" r:id="rId20"/>
    <p:sldId id="283" r:id="rId21"/>
    <p:sldId id="282" r:id="rId22"/>
    <p:sldId id="286" r:id="rId23"/>
    <p:sldId id="285" r:id="rId24"/>
    <p:sldId id="287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77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35E4E-2345-1B4D-B4D2-D4FDED4ADE93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99AE6-5D42-D840-9B4C-BE0AF58D7B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8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99AE6-5D42-D840-9B4C-BE0AF58D7B1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66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02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89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77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90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12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92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78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66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50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76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99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33C3D-C743-4DC9-93AC-754BF731B67C}" type="datetimeFigureOut">
              <a:rPr lang="de-DE" smtClean="0"/>
              <a:t>11.05.17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8BD1C-F3B1-4BB0-B62B-8D0CF9CD1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665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4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4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9948" y="6165304"/>
            <a:ext cx="91340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 smtClean="0"/>
              <a:t>                                              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266429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endParaRPr lang="de-DE" sz="2400" dirty="0"/>
          </a:p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endParaRPr lang="de-DE" sz="2400" dirty="0"/>
          </a:p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endParaRPr lang="de-DE" sz="2400" dirty="0"/>
          </a:p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r>
              <a:rPr lang="de-DE" sz="7600" dirty="0" smtClean="0"/>
              <a:t>Italienische Künstler in Europa</a:t>
            </a:r>
          </a:p>
          <a:p>
            <a:pPr marL="0" indent="0" algn="ctr">
              <a:buNone/>
            </a:pPr>
            <a:r>
              <a:rPr lang="de-DE" sz="5800" dirty="0" smtClean="0"/>
              <a:t>Überlegungen zu Typen und Strukturen mobiler Ateliers im 12. Jahrhundert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7" name="Bild 6" descr="aussengestaltung-am-dom-zu-koenigslutter-bd2e0764-7aa3-4ab8-9671-d98015e5a9c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5" t="49052" r="38775" b="18587"/>
          <a:stretch/>
        </p:blipFill>
        <p:spPr>
          <a:xfrm>
            <a:off x="3563888" y="3933056"/>
            <a:ext cx="1803174" cy="1602821"/>
          </a:xfrm>
          <a:prstGeom prst="rect">
            <a:avLst/>
          </a:prstGeom>
        </p:spPr>
      </p:pic>
      <p:pic>
        <p:nvPicPr>
          <p:cNvPr id="8" name="Inhaltsplatzhalter 11" descr="N_N_Hauptfassade_Detail_Ferrara_Dom_21393854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12234" r="23994" b="12234"/>
          <a:stretch/>
        </p:blipFill>
        <p:spPr>
          <a:xfrm>
            <a:off x="3563888" y="548680"/>
            <a:ext cx="1800166" cy="20552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62373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Bruno Klein, Technische Universität Dresden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192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3830"/>
          <a:stretch/>
        </p:blipFill>
        <p:spPr>
          <a:xfrm>
            <a:off x="3588" y="3573991"/>
            <a:ext cx="5899892" cy="3284009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-17150"/>
            <a:ext cx="2232630" cy="29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3830"/>
          <a:stretch/>
        </p:blipFill>
        <p:spPr>
          <a:xfrm>
            <a:off x="3588" y="3573991"/>
            <a:ext cx="5899892" cy="3284009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329" r="10901" b="-329"/>
          <a:stretch/>
        </p:blipFill>
        <p:spPr>
          <a:xfrm>
            <a:off x="3852000" y="1"/>
            <a:ext cx="2051480" cy="298486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-17150"/>
            <a:ext cx="2232630" cy="29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3830"/>
          <a:stretch/>
        </p:blipFill>
        <p:spPr>
          <a:xfrm>
            <a:off x="3588" y="3573991"/>
            <a:ext cx="5899892" cy="3284009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329" r="10901" b="-329"/>
          <a:stretch/>
        </p:blipFill>
        <p:spPr>
          <a:xfrm>
            <a:off x="3852000" y="1"/>
            <a:ext cx="2051480" cy="29848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2" y="7393"/>
            <a:ext cx="3129277" cy="234148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-17150"/>
            <a:ext cx="2232630" cy="29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3830"/>
          <a:stretch/>
        </p:blipFill>
        <p:spPr>
          <a:xfrm>
            <a:off x="3588" y="3573991"/>
            <a:ext cx="5899892" cy="3284009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329" r="10901" b="-329"/>
          <a:stretch/>
        </p:blipFill>
        <p:spPr>
          <a:xfrm>
            <a:off x="3852000" y="1"/>
            <a:ext cx="2051480" cy="29848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2" y="7393"/>
            <a:ext cx="3129277" cy="234148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-17150"/>
            <a:ext cx="2232630" cy="29774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28" y="2514580"/>
            <a:ext cx="3100673" cy="23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3830"/>
          <a:stretch/>
        </p:blipFill>
        <p:spPr>
          <a:xfrm>
            <a:off x="3588" y="3573991"/>
            <a:ext cx="5899892" cy="3284009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329" r="10901" b="-329"/>
          <a:stretch/>
        </p:blipFill>
        <p:spPr>
          <a:xfrm>
            <a:off x="3852000" y="1"/>
            <a:ext cx="2051480" cy="29848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2" y="7393"/>
            <a:ext cx="3129277" cy="234148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-17150"/>
            <a:ext cx="2232630" cy="29774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28" y="2514580"/>
            <a:ext cx="3100673" cy="23441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27" y="5012819"/>
            <a:ext cx="3100674" cy="18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4141" cy="635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4922" b="10956"/>
          <a:stretch/>
        </p:blipFill>
        <p:spPr>
          <a:xfrm>
            <a:off x="4480170" y="0"/>
            <a:ext cx="4663830" cy="63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75817"/>
            <a:ext cx="3372110" cy="4533929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6" y="-5680"/>
            <a:ext cx="3376066" cy="2250711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5680"/>
            <a:ext cx="4046876" cy="69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7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4922" b="10956"/>
          <a:stretch/>
        </p:blipFill>
        <p:spPr>
          <a:xfrm>
            <a:off x="179512" y="1062"/>
            <a:ext cx="4663830" cy="635779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2092"/>
            <a:ext cx="3707904" cy="63361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6334088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                                      Piacenza                                                      </a:t>
            </a:r>
            <a:r>
              <a:rPr lang="de-DE" dirty="0" err="1" smtClean="0"/>
              <a:t>Sagra</a:t>
            </a:r>
            <a:r>
              <a:rPr lang="de-DE" dirty="0" smtClean="0"/>
              <a:t> di San Michele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4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Bildschirmfoto 2016-09-29 um 16.43.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6208" r="16304" b="6208"/>
          <a:stretch/>
        </p:blipFill>
        <p:spPr>
          <a:xfrm>
            <a:off x="-58268" y="188640"/>
            <a:ext cx="9172309" cy="6414841"/>
          </a:xfrm>
        </p:spPr>
      </p:pic>
      <p:sp>
        <p:nvSpPr>
          <p:cNvPr id="5" name="Textfeld 4"/>
          <p:cNvSpPr txBox="1"/>
          <p:nvPr/>
        </p:nvSpPr>
        <p:spPr>
          <a:xfrm>
            <a:off x="755576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Sagra</a:t>
            </a:r>
            <a:r>
              <a:rPr lang="de-DE" b="1" dirty="0" smtClean="0"/>
              <a:t> di San Michele</a:t>
            </a:r>
            <a:endParaRPr lang="de-DE" b="1" dirty="0"/>
          </a:p>
        </p:txBody>
      </p:sp>
      <p:cxnSp>
        <p:nvCxnSpPr>
          <p:cNvPr id="7" name="Gerade Verbindung mit Pfeil 6"/>
          <p:cNvCxnSpPr>
            <a:stCxn id="5" idx="3"/>
          </p:cNvCxnSpPr>
          <p:nvPr/>
        </p:nvCxnSpPr>
        <p:spPr>
          <a:xfrm>
            <a:off x="2915816" y="5989930"/>
            <a:ext cx="144016" cy="103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347864" y="61653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Piacenza</a:t>
            </a:r>
            <a:endParaRPr lang="de-DE" b="1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283968" y="6237312"/>
            <a:ext cx="36004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932040" y="61653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Cremona</a:t>
            </a:r>
            <a:endParaRPr lang="de-DE" b="1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4860032" y="6093296"/>
            <a:ext cx="14401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364088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Verona</a:t>
            </a:r>
            <a:endParaRPr lang="de-DE" b="1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5436096" y="5733256"/>
            <a:ext cx="7200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228184" y="60932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Ferrara</a:t>
            </a:r>
            <a:endParaRPr lang="de-DE" b="1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6012160" y="6165304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203848" y="3326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Königslutter</a:t>
            </a:r>
            <a:endParaRPr lang="de-DE" b="1" dirty="0"/>
          </a:p>
        </p:txBody>
      </p:sp>
      <p:cxnSp>
        <p:nvCxnSpPr>
          <p:cNvPr id="24" name="Gerade Verbindung mit Pfeil 23"/>
          <p:cNvCxnSpPr>
            <a:stCxn id="22" idx="3"/>
          </p:cNvCxnSpPr>
          <p:nvPr/>
        </p:nvCxnSpPr>
        <p:spPr>
          <a:xfrm flipV="1">
            <a:off x="4572000" y="260648"/>
            <a:ext cx="432048" cy="25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76056" y="18864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3059832" y="6093296"/>
            <a:ext cx="72008" cy="4571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64088" y="594928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40152" y="6093296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4644007" y="6165304"/>
            <a:ext cx="45719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88024" y="594928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8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8229600" cy="114300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Bild 4" descr="aussengestaltung-am-dom-zu-koenigslutter-bd2e0764-7aa3-4ab8-9671-d98015e5a9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77" y="-2217"/>
            <a:ext cx="5718491" cy="2711137"/>
          </a:xfrm>
          <a:prstGeom prst="rect">
            <a:avLst/>
          </a:prstGeom>
        </p:spPr>
      </p:pic>
      <p:pic>
        <p:nvPicPr>
          <p:cNvPr id="6" name="Bild 5" descr="Koenigslutter_Jagdfries_am_Kaiserdom_1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70983"/>
            <a:ext cx="5828704" cy="38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87" y="16628"/>
            <a:ext cx="4607113" cy="604707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58"/>
            <a:ext cx="4320480" cy="605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9948" y="6165304"/>
            <a:ext cx="91340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smtClean="0"/>
              <a:t>Como, San Abbondio                                                   Speyer, Dom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0511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0312" y="476672"/>
            <a:ext cx="1763688" cy="1143000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Königslutter</a:t>
            </a:r>
            <a:endParaRPr lang="de-DE" sz="2000" dirty="0"/>
          </a:p>
        </p:txBody>
      </p:sp>
      <p:pic>
        <p:nvPicPr>
          <p:cNvPr id="5" name="Bild 4" descr="aussengestaltung-am-dom-zu-koenigslutter-bd2e0764-7aa3-4ab8-9671-d98015e5a9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77" y="-2217"/>
            <a:ext cx="5718491" cy="2711137"/>
          </a:xfrm>
          <a:prstGeom prst="rect">
            <a:avLst/>
          </a:prstGeom>
        </p:spPr>
      </p:pic>
      <p:pic>
        <p:nvPicPr>
          <p:cNvPr id="3" name="Bild 2" descr="Verona_Dom_Fries_und_Inschrift_des_Nicolaus_von_Prothyron_Detail_Verona_c62658f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5787155" cy="364502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668344" y="3501008"/>
            <a:ext cx="147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Verona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9011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8229600" cy="114300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Bild 4" descr="aussengestaltung-am-dom-zu-koenigslutter-bd2e0764-7aa3-4ab8-9671-d98015e5a9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3517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4365104"/>
            <a:ext cx="1619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Königslutter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6372200" y="642537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Ferrara</a:t>
            </a:r>
            <a:endParaRPr lang="de-DE" sz="2000" dirty="0"/>
          </a:p>
        </p:txBody>
      </p:sp>
      <p:pic>
        <p:nvPicPr>
          <p:cNvPr id="12" name="Inhaltsplatzhalter 11" descr="N_N_Hauptfassade_Detail_Ferrara_Dom_2139385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12234" r="23994" b="12234"/>
          <a:stretch/>
        </p:blipFill>
        <p:spPr>
          <a:xfrm>
            <a:off x="3419873" y="3552610"/>
            <a:ext cx="2895138" cy="3305390"/>
          </a:xfrm>
        </p:spPr>
      </p:pic>
    </p:spTree>
    <p:extLst>
      <p:ext uri="{BB962C8B-B14F-4D97-AF65-F5344CB8AC3E}">
        <p14:creationId xmlns:p14="http://schemas.microsoft.com/office/powerpoint/2010/main" val="320367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Bildschirmfoto 2016-09-29 um 16.43.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6208" r="16304" b="6208"/>
          <a:stretch/>
        </p:blipFill>
        <p:spPr>
          <a:xfrm>
            <a:off x="-58268" y="188640"/>
            <a:ext cx="9172309" cy="6414841"/>
          </a:xfrm>
        </p:spPr>
      </p:pic>
      <p:sp>
        <p:nvSpPr>
          <p:cNvPr id="5" name="Textfeld 4"/>
          <p:cNvSpPr txBox="1"/>
          <p:nvPr/>
        </p:nvSpPr>
        <p:spPr>
          <a:xfrm>
            <a:off x="755576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Sagra</a:t>
            </a:r>
            <a:r>
              <a:rPr lang="de-DE" b="1" dirty="0" smtClean="0"/>
              <a:t> di San Michele</a:t>
            </a:r>
            <a:endParaRPr lang="de-DE" b="1" dirty="0"/>
          </a:p>
        </p:txBody>
      </p:sp>
      <p:cxnSp>
        <p:nvCxnSpPr>
          <p:cNvPr id="7" name="Gerade Verbindung mit Pfeil 6"/>
          <p:cNvCxnSpPr>
            <a:stCxn id="5" idx="3"/>
          </p:cNvCxnSpPr>
          <p:nvPr/>
        </p:nvCxnSpPr>
        <p:spPr>
          <a:xfrm>
            <a:off x="2915816" y="5989930"/>
            <a:ext cx="144016" cy="103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347864" y="61653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Piacenza</a:t>
            </a:r>
            <a:endParaRPr lang="de-DE" b="1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283968" y="6237312"/>
            <a:ext cx="36004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932040" y="61653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Cremona</a:t>
            </a:r>
            <a:endParaRPr lang="de-DE" b="1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4860032" y="6093296"/>
            <a:ext cx="14401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364088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Verona</a:t>
            </a:r>
            <a:endParaRPr lang="de-DE" b="1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5436096" y="5733256"/>
            <a:ext cx="7200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228184" y="60932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Ferrara</a:t>
            </a:r>
            <a:endParaRPr lang="de-DE" b="1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6012160" y="6165304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203848" y="3326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Königslutter</a:t>
            </a:r>
            <a:endParaRPr lang="de-DE" b="1" dirty="0"/>
          </a:p>
        </p:txBody>
      </p:sp>
      <p:cxnSp>
        <p:nvCxnSpPr>
          <p:cNvPr id="24" name="Gerade Verbindung mit Pfeil 23"/>
          <p:cNvCxnSpPr>
            <a:stCxn id="22" idx="3"/>
          </p:cNvCxnSpPr>
          <p:nvPr/>
        </p:nvCxnSpPr>
        <p:spPr>
          <a:xfrm flipV="1">
            <a:off x="4572000" y="260648"/>
            <a:ext cx="432048" cy="25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76056" y="18864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3059832" y="6093296"/>
            <a:ext cx="72008" cy="4571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64088" y="594928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40152" y="6093296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4644007" y="6165304"/>
            <a:ext cx="45719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88024" y="594928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7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Kreuzgang_Nordfluegel_Palmettenfaecherkapitell_Kaiserdom_Koenigslutter_575386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93"/>
            <a:ext cx="4532452" cy="6223551"/>
          </a:xfrm>
          <a:prstGeom prst="rect">
            <a:avLst/>
          </a:prstGeom>
        </p:spPr>
      </p:pic>
      <p:pic>
        <p:nvPicPr>
          <p:cNvPr id="7" name="Inhaltsplatzhalter 6" descr="Benediktinerklosterkirche_Sankt_Michael_Deutschland_Hildesheim_44ed0ee5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b="-3552"/>
          <a:stretch/>
        </p:blipFill>
        <p:spPr>
          <a:xfrm>
            <a:off x="4499992" y="1268761"/>
            <a:ext cx="4644007" cy="3637963"/>
          </a:xfrm>
        </p:spPr>
      </p:pic>
      <p:sp>
        <p:nvSpPr>
          <p:cNvPr id="8" name="Textfeld 7"/>
          <p:cNvSpPr txBox="1"/>
          <p:nvPr/>
        </p:nvSpPr>
        <p:spPr>
          <a:xfrm>
            <a:off x="0" y="651328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Königslutter</a:t>
            </a:r>
            <a:r>
              <a:rPr lang="de-DE" sz="2000" dirty="0" smtClean="0"/>
              <a:t>, ca. 1135-40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4932040" y="494116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smtClean="0"/>
              <a:t>Hildesheim, nach 1186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8330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Bildschirmfoto 2016-09-29 um 16.43.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6208" r="16304" b="6208"/>
          <a:stretch/>
        </p:blipFill>
        <p:spPr>
          <a:xfrm>
            <a:off x="-58268" y="188640"/>
            <a:ext cx="9172309" cy="6414841"/>
          </a:xfrm>
        </p:spPr>
      </p:pic>
      <p:sp>
        <p:nvSpPr>
          <p:cNvPr id="5" name="Textfeld 4"/>
          <p:cNvSpPr txBox="1"/>
          <p:nvPr/>
        </p:nvSpPr>
        <p:spPr>
          <a:xfrm>
            <a:off x="755576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Sagra</a:t>
            </a:r>
            <a:r>
              <a:rPr lang="de-DE" b="1" dirty="0" smtClean="0"/>
              <a:t> di San Michele</a:t>
            </a:r>
            <a:endParaRPr lang="de-DE" b="1" dirty="0"/>
          </a:p>
        </p:txBody>
      </p:sp>
      <p:cxnSp>
        <p:nvCxnSpPr>
          <p:cNvPr id="7" name="Gerade Verbindung mit Pfeil 6"/>
          <p:cNvCxnSpPr>
            <a:stCxn id="5" idx="3"/>
          </p:cNvCxnSpPr>
          <p:nvPr/>
        </p:nvCxnSpPr>
        <p:spPr>
          <a:xfrm>
            <a:off x="2915816" y="5989930"/>
            <a:ext cx="144016" cy="103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347864" y="61653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Piacenza</a:t>
            </a:r>
            <a:endParaRPr lang="de-DE" b="1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283968" y="6237312"/>
            <a:ext cx="36004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932040" y="61653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Cremona</a:t>
            </a:r>
            <a:endParaRPr lang="de-DE" b="1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4860032" y="6093296"/>
            <a:ext cx="14401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364088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Verona</a:t>
            </a:r>
            <a:endParaRPr lang="de-DE" b="1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5436096" y="5733256"/>
            <a:ext cx="7200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228184" y="60932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Ferrara</a:t>
            </a:r>
            <a:endParaRPr lang="de-DE" b="1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6012160" y="6165304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203848" y="3326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Königslutter</a:t>
            </a:r>
            <a:endParaRPr lang="de-DE" b="1" dirty="0"/>
          </a:p>
        </p:txBody>
      </p:sp>
      <p:cxnSp>
        <p:nvCxnSpPr>
          <p:cNvPr id="24" name="Gerade Verbindung mit Pfeil 23"/>
          <p:cNvCxnSpPr>
            <a:stCxn id="22" idx="3"/>
          </p:cNvCxnSpPr>
          <p:nvPr/>
        </p:nvCxnSpPr>
        <p:spPr>
          <a:xfrm flipV="1">
            <a:off x="4572000" y="260648"/>
            <a:ext cx="432048" cy="25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76056" y="18864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3059832" y="6093296"/>
            <a:ext cx="72008" cy="4571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64088" y="594928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40152" y="6093296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4644007" y="6165304"/>
            <a:ext cx="45719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88024" y="5949280"/>
            <a:ext cx="72008" cy="720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2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48" y="6165304"/>
            <a:ext cx="9134052" cy="5715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Como, San </a:t>
            </a:r>
            <a:r>
              <a:rPr lang="de-DE" sz="2000" dirty="0" err="1" smtClean="0"/>
              <a:t>Abbondio</a:t>
            </a:r>
            <a:r>
              <a:rPr lang="de-DE" sz="2000" dirty="0"/>
              <a:t> </a:t>
            </a:r>
            <a:r>
              <a:rPr lang="de-DE" sz="2000" dirty="0" smtClean="0"/>
              <a:t>                                                  Speyer, Dom</a:t>
            </a:r>
            <a:endParaRPr lang="de-DE" sz="2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4067231" cy="612413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" y="33962"/>
            <a:ext cx="4903877" cy="61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574" y="4590256"/>
            <a:ext cx="8229600" cy="566936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Modena, Dom                                                                 Basel, Münster</a:t>
            </a:r>
            <a:endParaRPr lang="de-DE" sz="2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35" y="7780"/>
            <a:ext cx="4517866" cy="457334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4"/>
            <a:ext cx="4603374" cy="45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2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6309320"/>
            <a:ext cx="8229600" cy="548680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Seo</a:t>
            </a:r>
            <a:r>
              <a:rPr lang="de-DE" sz="2000" dirty="0" smtClean="0"/>
              <a:t> de </a:t>
            </a:r>
            <a:r>
              <a:rPr lang="de-DE" sz="2000" dirty="0" err="1" smtClean="0"/>
              <a:t>Urgel</a:t>
            </a:r>
            <a:endParaRPr lang="de-DE" sz="2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197815" cy="6356780"/>
          </a:xfrm>
        </p:spPr>
      </p:pic>
    </p:spTree>
    <p:extLst>
      <p:ext uri="{BB962C8B-B14F-4D97-AF65-F5344CB8AC3E}">
        <p14:creationId xmlns:p14="http://schemas.microsoft.com/office/powerpoint/2010/main" val="115562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309320"/>
            <a:ext cx="4355976" cy="504000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Seo</a:t>
            </a:r>
            <a:r>
              <a:rPr lang="de-DE" sz="2000" dirty="0" smtClean="0"/>
              <a:t> de </a:t>
            </a:r>
            <a:r>
              <a:rPr lang="de-DE" sz="2000" dirty="0" err="1" smtClean="0"/>
              <a:t>Urgel</a:t>
            </a:r>
            <a:endParaRPr lang="de-DE" sz="2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r="19872"/>
          <a:stretch/>
        </p:blipFill>
        <p:spPr>
          <a:xfrm>
            <a:off x="-1" y="0"/>
            <a:ext cx="4387273" cy="6356780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6852" r="13913" b="13148"/>
          <a:stretch/>
        </p:blipFill>
        <p:spPr>
          <a:xfrm>
            <a:off x="4629968" y="0"/>
            <a:ext cx="4413960" cy="63330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629968" y="6333072"/>
            <a:ext cx="4535201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000" dirty="0">
                <a:latin typeface="+mj-lt"/>
                <a:ea typeface="+mj-ea"/>
                <a:cs typeface="+mj-cs"/>
              </a:rPr>
              <a:t>Pavia</a:t>
            </a:r>
          </a:p>
        </p:txBody>
      </p:sp>
    </p:spTree>
    <p:extLst>
      <p:ext uri="{BB962C8B-B14F-4D97-AF65-F5344CB8AC3E}">
        <p14:creationId xmlns:p14="http://schemas.microsoft.com/office/powerpoint/2010/main" val="358949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/>
          <a:lstStyle/>
          <a:p>
            <a:r>
              <a:rPr lang="de-DE" sz="2000" dirty="0" smtClean="0"/>
              <a:t>Modena, Dom</a:t>
            </a:r>
            <a:endParaRPr lang="de-DE" sz="2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945"/>
            <a:ext cx="4104456" cy="6366503"/>
          </a:xfrm>
        </p:spPr>
      </p:pic>
    </p:spTree>
    <p:extLst>
      <p:ext uri="{BB962C8B-B14F-4D97-AF65-F5344CB8AC3E}">
        <p14:creationId xmlns:p14="http://schemas.microsoft.com/office/powerpoint/2010/main" val="218336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58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3779"/>
          <a:stretch/>
        </p:blipFill>
        <p:spPr>
          <a:xfrm>
            <a:off x="1" y="23029"/>
            <a:ext cx="1490694" cy="293729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3830"/>
          <a:stretch/>
        </p:blipFill>
        <p:spPr>
          <a:xfrm>
            <a:off x="3588" y="3573991"/>
            <a:ext cx="5899892" cy="3284009"/>
          </a:xfrm>
        </p:spPr>
      </p:pic>
    </p:spTree>
    <p:extLst>
      <p:ext uri="{BB962C8B-B14F-4D97-AF65-F5344CB8AC3E}">
        <p14:creationId xmlns:p14="http://schemas.microsoft.com/office/powerpoint/2010/main" val="409467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Macintosh PowerPoint</Application>
  <PresentationFormat>Bildschirmpräsentation (4:3)</PresentationFormat>
  <Paragraphs>45</Paragraphs>
  <Slides>24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PowerPoint-Präsentation</vt:lpstr>
      <vt:lpstr>PowerPoint-Präsentation</vt:lpstr>
      <vt:lpstr>Como, San Abbondio                                                   Speyer, Dom</vt:lpstr>
      <vt:lpstr>Modena, Dom                                                                 Basel, Münster</vt:lpstr>
      <vt:lpstr>Seo de Urgel</vt:lpstr>
      <vt:lpstr>Seo de Urgel</vt:lpstr>
      <vt:lpstr>Modena, Dom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Königslutter</vt:lpstr>
      <vt:lpstr>PowerPoint-Präsentation</vt:lpstr>
      <vt:lpstr>PowerPoint-Präsentation</vt:lpstr>
      <vt:lpstr>PowerPoint-Präsentation</vt:lpstr>
      <vt:lpstr>PowerPoint-Präsentation</vt:lpstr>
    </vt:vector>
  </TitlesOfParts>
  <Company>Bibliotheca Hertziana - Max Planck 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Utrecht, Marienkirche (Pieter Saenredam, 1632)</dc:title>
  <dc:creator>Klein, Bruno</dc:creator>
  <cp:lastModifiedBy>Bruno Klein</cp:lastModifiedBy>
  <cp:revision>31</cp:revision>
  <dcterms:created xsi:type="dcterms:W3CDTF">2016-09-28T13:48:49Z</dcterms:created>
  <dcterms:modified xsi:type="dcterms:W3CDTF">2017-05-11T12:27:24Z</dcterms:modified>
</cp:coreProperties>
</file>